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8" r:id="rId2"/>
    <p:sldId id="289" r:id="rId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8D33D4C2-BC39-42F5-9E97-46BC4BDB595B}">
          <p14:sldIdLst/>
        </p14:section>
        <p14:section name="Sekcja bez tytułu" id="{9E94644E-1E60-4A02-88C6-8A98777A334E}">
          <p14:sldIdLst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545"/>
    <a:srgbClr val="7F7F7F"/>
    <a:srgbClr val="36353F"/>
    <a:srgbClr val="9EA5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790" y="-9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B35A5-8C7B-4F36-AA16-C1E297CB2F31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1081D-F589-432E-98CD-6B4142DDD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70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8CA18-0052-4700-A15A-3E2B86FFC704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6C2E8-BA55-4D2F-9015-9127ABD02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8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76200" y="-685800"/>
            <a:ext cx="9677400" cy="4495800"/>
          </a:xfrm>
          <a:prstGeom prst="rect">
            <a:avLst/>
          </a:pr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43401"/>
            <a:ext cx="7086600" cy="838199"/>
          </a:xfrm>
        </p:spPr>
        <p:txBody>
          <a:bodyPr/>
          <a:lstStyle>
            <a:lvl1pPr marL="0" indent="0" algn="l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257800"/>
            <a:ext cx="3124200" cy="6096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Add Date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229600" y="6248400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1443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144402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362495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B247510-1E05-42FA-AD5E-5CE4746A9951}" type="datetimeFigureOut">
              <a:rPr lang="pl-PL" smtClean="0"/>
              <a:t>2017-02-17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D0584B2-CAD1-4AA0-88DE-D30AE2CDD29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813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>
              <a:defRPr sz="1800"/>
            </a:lvl2pPr>
            <a:lvl3pPr marL="1143000" indent="-228600">
              <a:buFont typeface="Wingdings" panose="05000000000000000000" pitchFamily="2" charset="2"/>
              <a:buChar char="§"/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66800"/>
            <a:ext cx="8229600" cy="533400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/>
              <a:t>Type in </a:t>
            </a:r>
            <a:r>
              <a:rPr lang="en-US" dirty="0" err="1"/>
              <a:t>subheader</a:t>
            </a:r>
            <a:r>
              <a:rPr lang="en-US" dirty="0"/>
              <a:t> here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4876800" y="6390640"/>
            <a:ext cx="3276600" cy="314960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latin typeface="+mj-lt"/>
              </a:defRPr>
            </a:lvl1pPr>
          </a:lstStyle>
          <a:p>
            <a:pPr lvl="0"/>
            <a:r>
              <a:rPr lang="en-US" dirty="0"/>
              <a:t>Slide deck name</a:t>
            </a:r>
          </a:p>
        </p:txBody>
      </p:sp>
    </p:spTree>
    <p:extLst>
      <p:ext uri="{BB962C8B-B14F-4D97-AF65-F5344CB8AC3E}">
        <p14:creationId xmlns:p14="http://schemas.microsoft.com/office/powerpoint/2010/main" val="153136627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651061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 b="1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03997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678148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Rectangle 23"/>
          <p:cNvSpPr>
            <a:spLocks noChangeArrowheads="1"/>
          </p:cNvSpPr>
          <p:nvPr userDrawn="1"/>
        </p:nvSpPr>
        <p:spPr bwMode="auto">
          <a:xfrm>
            <a:off x="990600" y="1752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4" name="Rectangle 24"/>
          <p:cNvSpPr>
            <a:spLocks noChangeArrowheads="1"/>
          </p:cNvSpPr>
          <p:nvPr userDrawn="1"/>
        </p:nvSpPr>
        <p:spPr bwMode="auto">
          <a:xfrm>
            <a:off x="306387" y="22098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5" name="Rectangle 25"/>
          <p:cNvSpPr>
            <a:spLocks noChangeArrowheads="1"/>
          </p:cNvSpPr>
          <p:nvPr userDrawn="1"/>
        </p:nvSpPr>
        <p:spPr bwMode="auto">
          <a:xfrm>
            <a:off x="306387" y="28194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6" name="Rectangle 26"/>
          <p:cNvSpPr>
            <a:spLocks noChangeArrowheads="1"/>
          </p:cNvSpPr>
          <p:nvPr userDrawn="1"/>
        </p:nvSpPr>
        <p:spPr bwMode="auto">
          <a:xfrm>
            <a:off x="306387" y="32766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7" name="Rectangle 27"/>
          <p:cNvSpPr>
            <a:spLocks noChangeArrowheads="1"/>
          </p:cNvSpPr>
          <p:nvPr userDrawn="1"/>
        </p:nvSpPr>
        <p:spPr bwMode="auto">
          <a:xfrm>
            <a:off x="306387" y="38100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</a:t>
            </a:r>
            <a:endParaRPr kumimoji="0" lang="en-GB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84864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3"/>
          <p:cNvSpPr>
            <a:spLocks noChangeArrowheads="1"/>
          </p:cNvSpPr>
          <p:nvPr userDrawn="1"/>
        </p:nvSpPr>
        <p:spPr bwMode="auto">
          <a:xfrm>
            <a:off x="990600" y="1752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Rectangle 24"/>
          <p:cNvSpPr>
            <a:spLocks noChangeArrowheads="1"/>
          </p:cNvSpPr>
          <p:nvPr userDrawn="1"/>
        </p:nvSpPr>
        <p:spPr bwMode="auto">
          <a:xfrm>
            <a:off x="306387" y="22098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9" name="Rectangle 25"/>
          <p:cNvSpPr>
            <a:spLocks noChangeArrowheads="1"/>
          </p:cNvSpPr>
          <p:nvPr userDrawn="1"/>
        </p:nvSpPr>
        <p:spPr bwMode="auto">
          <a:xfrm>
            <a:off x="306387" y="28194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Rectangle 26"/>
          <p:cNvSpPr>
            <a:spLocks noChangeArrowheads="1"/>
          </p:cNvSpPr>
          <p:nvPr userDrawn="1"/>
        </p:nvSpPr>
        <p:spPr bwMode="auto">
          <a:xfrm>
            <a:off x="306387" y="32766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1" name="Rectangle 27"/>
          <p:cNvSpPr>
            <a:spLocks noChangeArrowheads="1"/>
          </p:cNvSpPr>
          <p:nvPr userDrawn="1"/>
        </p:nvSpPr>
        <p:spPr bwMode="auto">
          <a:xfrm>
            <a:off x="306387" y="38100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			</a:t>
            </a:r>
            <a:endParaRPr kumimoji="0" lang="en-GB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Obraz 2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59" y="225426"/>
            <a:ext cx="1812924" cy="90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az 2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080" y="335819"/>
            <a:ext cx="1573911" cy="555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az 2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531" y="197977"/>
            <a:ext cx="2374809" cy="83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Obraz 21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47" b="20000"/>
          <a:stretch>
            <a:fillRect/>
          </a:stretch>
        </p:blipFill>
        <p:spPr bwMode="auto">
          <a:xfrm>
            <a:off x="2187036" y="311817"/>
            <a:ext cx="2243137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419685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464003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4687731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25361"/>
            <a:ext cx="2743200" cy="304039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047750" y="6248400"/>
            <a:ext cx="7048500" cy="0"/>
          </a:xfrm>
          <a:prstGeom prst="line">
            <a:avLst/>
          </a:prstGeom>
          <a:ln>
            <a:solidFill>
              <a:srgbClr val="9EA5A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 Placeholder 6"/>
          <p:cNvSpPr txBox="1">
            <a:spLocks/>
          </p:cNvSpPr>
          <p:nvPr userDrawn="1"/>
        </p:nvSpPr>
        <p:spPr>
          <a:xfrm>
            <a:off x="8153400" y="6324600"/>
            <a:ext cx="533400" cy="30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sz="1200" kern="1200">
                <a:solidFill>
                  <a:srgbClr val="363545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363545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36354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rgbClr val="36354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rgbClr val="36354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1326208-3EA0-461D-B4AF-2FB904BE1E95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6401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Tm="0">
        <p159:morph option="byChar"/>
      </p:transition>
    </mc:Choice>
    <mc:Fallback>
      <p:transition spd="slow" advTm="0">
        <p:fade/>
      </p:transition>
    </mc:Fallback>
  </mc:AlternateConten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36354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rgbClr val="363545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rgbClr val="36354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rgbClr val="36354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rgbClr val="36354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930874"/>
              </p:ext>
            </p:extLst>
          </p:nvPr>
        </p:nvGraphicFramePr>
        <p:xfrm>
          <a:off x="280087" y="1370293"/>
          <a:ext cx="8641492" cy="480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7222"/>
                <a:gridCol w="4304270"/>
              </a:tblGrid>
              <a:tr h="298188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MOCNE</a:t>
                      </a:r>
                      <a:r>
                        <a:rPr lang="pl-PL" sz="1400" baseline="0" dirty="0" smtClean="0"/>
                        <a:t> STRONY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SŁABE STRONY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64956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pl-PL" sz="14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pl-PL" sz="1400" dirty="0" smtClean="0"/>
                        <a:t> 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pl-PL" sz="1400" dirty="0" smtClean="0"/>
                    </a:p>
                  </a:txBody>
                  <a:tcPr/>
                </a:tc>
              </a:tr>
              <a:tr h="32233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SZANSE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ZAGROŻENIA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1643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pl-PL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pl-PL" sz="14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794361"/>
              </p:ext>
            </p:extLst>
          </p:nvPr>
        </p:nvGraphicFramePr>
        <p:xfrm>
          <a:off x="261980" y="731808"/>
          <a:ext cx="8699160" cy="332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9505"/>
                <a:gridCol w="6499655"/>
              </a:tblGrid>
              <a:tr h="332573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solidFill>
                            <a:schemeClr val="tx1"/>
                          </a:solidFill>
                        </a:rPr>
                        <a:t>Nazwa projektu:</a:t>
                      </a:r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-49429" y="16419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IP SWOT</a:t>
            </a:r>
            <a:endParaRPr lang="pl-PL" sz="3200" dirty="0"/>
          </a:p>
        </p:txBody>
      </p:sp>
      <p:sp>
        <p:nvSpPr>
          <p:cNvPr id="8" name="Prostokąt 7"/>
          <p:cNvSpPr/>
          <p:nvPr/>
        </p:nvSpPr>
        <p:spPr>
          <a:xfrm>
            <a:off x="230660" y="1042892"/>
            <a:ext cx="86414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/>
              <a:t>Przeanalizujcie Wasz projekt pod kątem ochrony/zarządzania własnością </a:t>
            </a:r>
            <a:r>
              <a:rPr lang="pl-PL" sz="1200" dirty="0" smtClean="0"/>
              <a:t>intelektualną</a:t>
            </a:r>
            <a:endParaRPr lang="pl-PL" sz="1200" dirty="0"/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979" y="6352082"/>
            <a:ext cx="1165530" cy="42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8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18553"/>
              </p:ext>
            </p:extLst>
          </p:nvPr>
        </p:nvGraphicFramePr>
        <p:xfrm>
          <a:off x="222418" y="790621"/>
          <a:ext cx="8699160" cy="332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9505"/>
                <a:gridCol w="6499655"/>
              </a:tblGrid>
              <a:tr h="332573">
                <a:tc>
                  <a:txBody>
                    <a:bodyPr/>
                    <a:lstStyle/>
                    <a:p>
                      <a:r>
                        <a:rPr lang="pl-PL" sz="1200" dirty="0" smtClean="0">
                          <a:solidFill>
                            <a:schemeClr val="tx1"/>
                          </a:solidFill>
                        </a:rPr>
                        <a:t>Nazwa projektu:</a:t>
                      </a:r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-49429" y="16419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IP SWOT</a:t>
            </a:r>
            <a:endParaRPr lang="pl-PL" sz="3200" dirty="0"/>
          </a:p>
        </p:txBody>
      </p:sp>
      <p:sp>
        <p:nvSpPr>
          <p:cNvPr id="7" name="Prostokąt 6"/>
          <p:cNvSpPr/>
          <p:nvPr/>
        </p:nvSpPr>
        <p:spPr>
          <a:xfrm>
            <a:off x="162695" y="2290546"/>
            <a:ext cx="87197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/>
              <a:t>Jakie </a:t>
            </a:r>
            <a:r>
              <a:rPr lang="pl-PL" sz="1200" dirty="0"/>
              <a:t>zagadnienia z zakresu ochrony i zarządzania własnością intelektualną w Waszym projekcie chcielibyście omówić podczas konsultacji z ekspertami?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175922"/>
              </p:ext>
            </p:extLst>
          </p:nvPr>
        </p:nvGraphicFramePr>
        <p:xfrm>
          <a:off x="280087" y="2895600"/>
          <a:ext cx="8641491" cy="306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491"/>
              </a:tblGrid>
              <a:tr h="3060603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pl-PL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180047" y="1113389"/>
            <a:ext cx="92099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200" dirty="0" smtClean="0"/>
              <a:t>Jakie działania związane z zarządzaniem własnością intelektualną  podejmiecie w najbliższym czasie? (</a:t>
            </a:r>
            <a:r>
              <a:rPr lang="pl-PL" sz="1200" dirty="0" smtClean="0"/>
              <a:t>3 najważniejsze</a:t>
            </a:r>
            <a:r>
              <a:rPr lang="pl-PL" sz="1200" dirty="0" smtClean="0"/>
              <a:t>)</a:t>
            </a: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740116"/>
              </p:ext>
            </p:extLst>
          </p:nvPr>
        </p:nvGraphicFramePr>
        <p:xfrm>
          <a:off x="280087" y="1434148"/>
          <a:ext cx="8641491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491"/>
              </a:tblGrid>
              <a:tr h="61873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pl-PL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979" y="6352082"/>
            <a:ext cx="1165530" cy="42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1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EF PPT Template">
  <a:themeElements>
    <a:clrScheme name="MIT Enterprise Forum">
      <a:dk1>
        <a:sysClr val="windowText" lastClr="000000"/>
      </a:dk1>
      <a:lt1>
        <a:sysClr val="window" lastClr="FFFFFF"/>
      </a:lt1>
      <a:dk2>
        <a:srgbClr val="72797C"/>
      </a:dk2>
      <a:lt2>
        <a:srgbClr val="EBEBEB"/>
      </a:lt2>
      <a:accent1>
        <a:srgbClr val="0091C9"/>
      </a:accent1>
      <a:accent2>
        <a:srgbClr val="F54029"/>
      </a:accent2>
      <a:accent3>
        <a:srgbClr val="7AC143"/>
      </a:accent3>
      <a:accent4>
        <a:srgbClr val="A82B3D"/>
      </a:accent4>
      <a:accent5>
        <a:srgbClr val="EB6E43"/>
      </a:accent5>
      <a:accent6>
        <a:srgbClr val="9F47E7"/>
      </a:accent6>
      <a:hlink>
        <a:srgbClr val="399993"/>
      </a:hlink>
      <a:folHlink>
        <a:srgbClr val="399993"/>
      </a:folHlink>
    </a:clrScheme>
    <a:fontScheme name="MIT Enterprise Forum">
      <a:majorFont>
        <a:latin typeface="DINOT-Bold"/>
        <a:ea typeface="Adobe Fan Heiti Std B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MITEF PPT Template</Template>
  <TotalTime>4910</TotalTime>
  <Words>64</Words>
  <Application>Microsoft Office PowerPoint</Application>
  <PresentationFormat>Pokaz na ekranie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10" baseType="lpstr">
      <vt:lpstr>Adobe Fan Heiti Std B</vt:lpstr>
      <vt:lpstr>Arial</vt:lpstr>
      <vt:lpstr>Calibri</vt:lpstr>
      <vt:lpstr>Century Gothic</vt:lpstr>
      <vt:lpstr>DINOT-Bold</vt:lpstr>
      <vt:lpstr>Times New Roman</vt:lpstr>
      <vt:lpstr>Wingdings</vt:lpstr>
      <vt:lpstr>MITEF PPT Template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 Chen</dc:creator>
  <cp:lastModifiedBy>Magdalena Rzążewska</cp:lastModifiedBy>
  <cp:revision>69</cp:revision>
  <cp:lastPrinted>2017-02-17T16:15:39Z</cp:lastPrinted>
  <dcterms:created xsi:type="dcterms:W3CDTF">2015-09-14T19:08:34Z</dcterms:created>
  <dcterms:modified xsi:type="dcterms:W3CDTF">2017-02-17T18:05:55Z</dcterms:modified>
</cp:coreProperties>
</file>